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B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74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2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FC8DB30-C7D1-4468-B43C-4FED08D3861E}" type="datetimeFigureOut">
              <a:rPr lang="es-ES" smtClean="0"/>
              <a:t>14/09/2017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1F2FEA3C-D7B0-4157-B8AF-E253CA739999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 redondeado"/>
          <p:cNvSpPr/>
          <p:nvPr/>
        </p:nvSpPr>
        <p:spPr>
          <a:xfrm>
            <a:off x="1187624" y="224644"/>
            <a:ext cx="6912768" cy="194421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b="1" i="1" dirty="0" smtClean="0"/>
              <a:t>TRABAJO COLABORATIVO</a:t>
            </a:r>
            <a:endParaRPr lang="es-ES" sz="5400" b="1" i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168860"/>
            <a:ext cx="4968552" cy="2955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85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 rot="19140000">
            <a:off x="458609" y="1390182"/>
            <a:ext cx="5650992" cy="1207509"/>
          </a:xfrm>
        </p:spPr>
        <p:txBody>
          <a:bodyPr/>
          <a:lstStyle/>
          <a:p>
            <a:pPr algn="ctr"/>
            <a:r>
              <a:rPr lang="es-ES" dirty="0" smtClean="0"/>
              <a:t>¿QUE ES EL TRABAJO COLAVORATIVO?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sz="2000" b="1" dirty="0" smtClean="0">
                <a:latin typeface="Berlin Sans FB Demi" pitchFamily="34" charset="0"/>
              </a:rPr>
              <a:t>ALGUNAS CARACTERISTICAS</a:t>
            </a:r>
            <a:endParaRPr lang="es-ES" sz="2000" b="1" dirty="0">
              <a:latin typeface="Berlin Sans FB Demi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033" y="1422088"/>
            <a:ext cx="2809967" cy="543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46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210" y="1484784"/>
            <a:ext cx="4937546" cy="3596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Rectángulo redondeado"/>
          <p:cNvSpPr/>
          <p:nvPr/>
        </p:nvSpPr>
        <p:spPr>
          <a:xfrm>
            <a:off x="146689" y="711812"/>
            <a:ext cx="3998698" cy="215166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 smtClean="0"/>
              <a:t>INTERDEPENDENCIA  POSITIVA</a:t>
            </a:r>
            <a:endParaRPr lang="es-ES" sz="3200" b="1" dirty="0"/>
          </a:p>
        </p:txBody>
      </p:sp>
    </p:spTree>
    <p:extLst>
      <p:ext uri="{BB962C8B-B14F-4D97-AF65-F5344CB8AC3E}">
        <p14:creationId xmlns:p14="http://schemas.microsoft.com/office/powerpoint/2010/main" val="396648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4800" b="1" dirty="0" smtClean="0"/>
              <a:t>Responsabilidad individual</a:t>
            </a:r>
            <a:endParaRPr lang="es-ES" sz="4800" b="1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9800" y="2617369"/>
            <a:ext cx="4286696" cy="3619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173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82028" cy="270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5548" y="3695344"/>
            <a:ext cx="3998452" cy="3162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10 Rectángulo redondeado"/>
          <p:cNvSpPr/>
          <p:nvPr/>
        </p:nvSpPr>
        <p:spPr>
          <a:xfrm>
            <a:off x="4282028" y="1556792"/>
            <a:ext cx="4754468" cy="11521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 smtClean="0">
                <a:solidFill>
                  <a:srgbClr val="002060"/>
                </a:solidFill>
              </a:rPr>
              <a:t>Cada uno de los miembros es responsable</a:t>
            </a:r>
            <a:endParaRPr lang="es-ES" sz="2800" b="1" dirty="0">
              <a:solidFill>
                <a:srgbClr val="002060"/>
              </a:solidFill>
            </a:endParaRPr>
          </a:p>
        </p:txBody>
      </p:sp>
      <p:sp>
        <p:nvSpPr>
          <p:cNvPr id="12" name="11 Rectángulo redondeado"/>
          <p:cNvSpPr/>
          <p:nvPr/>
        </p:nvSpPr>
        <p:spPr>
          <a:xfrm>
            <a:off x="107504" y="3356992"/>
            <a:ext cx="4752528" cy="108012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 smtClean="0">
                <a:solidFill>
                  <a:srgbClr val="00B050"/>
                </a:solidFill>
              </a:rPr>
              <a:t>De su desempeño dentro del equipo</a:t>
            </a:r>
            <a:endParaRPr lang="es-ES" sz="28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892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061867" cy="3579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 redondeado"/>
          <p:cNvSpPr/>
          <p:nvPr/>
        </p:nvSpPr>
        <p:spPr>
          <a:xfrm>
            <a:off x="3779912" y="1772816"/>
            <a:ext cx="5220072" cy="3168352"/>
          </a:xfrm>
          <a:prstGeom prst="roundRect">
            <a:avLst/>
          </a:prstGeom>
          <a:solidFill>
            <a:srgbClr val="F9B9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 smtClean="0"/>
              <a:t>Debe llevar al desarrollo  de relaciones  interpersonal y  estrategias afectivas de aprendizaje</a:t>
            </a:r>
            <a:endParaRPr lang="es-ES" sz="3200" b="1" dirty="0"/>
          </a:p>
        </p:txBody>
      </p:sp>
    </p:spTree>
    <p:extLst>
      <p:ext uri="{BB962C8B-B14F-4D97-AF65-F5344CB8AC3E}">
        <p14:creationId xmlns:p14="http://schemas.microsoft.com/office/powerpoint/2010/main" val="147154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16632"/>
            <a:ext cx="6048672" cy="48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3008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" y="116632"/>
            <a:ext cx="8986892" cy="6741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3881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6632"/>
            <a:ext cx="8784976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 redondeado"/>
          <p:cNvSpPr/>
          <p:nvPr/>
        </p:nvSpPr>
        <p:spPr>
          <a:xfrm>
            <a:off x="107504" y="4005064"/>
            <a:ext cx="8856984" cy="100811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 smtClean="0">
                <a:solidFill>
                  <a:srgbClr val="C00000"/>
                </a:solidFill>
              </a:rPr>
              <a:t>Se estimula la actividad solidaria  y la responsabilidad individual y colectiva a través del trabajo grupal.</a:t>
            </a:r>
            <a:endParaRPr lang="es-E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3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ngulos">
  <a:themeElements>
    <a:clrScheme name="Ángulo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Ángulo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ngulo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81</TotalTime>
  <Words>57</Words>
  <Application>Microsoft Office PowerPoint</Application>
  <PresentationFormat>Presentación en pantalla (4:3)</PresentationFormat>
  <Paragraphs>9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Ángulos</vt:lpstr>
      <vt:lpstr>Presentación de PowerPoint</vt:lpstr>
      <vt:lpstr>¿QUE ES EL TRABAJO COLAVORATIVO?</vt:lpstr>
      <vt:lpstr>Presentación de PowerPoint</vt:lpstr>
      <vt:lpstr>Responsabilidad individual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PC</dc:creator>
  <cp:lastModifiedBy>PC</cp:lastModifiedBy>
  <cp:revision>8</cp:revision>
  <dcterms:created xsi:type="dcterms:W3CDTF">2017-09-15T01:39:18Z</dcterms:created>
  <dcterms:modified xsi:type="dcterms:W3CDTF">2017-09-15T03:00:59Z</dcterms:modified>
</cp:coreProperties>
</file>

<file path=docProps/thumbnail.jpeg>
</file>